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633" r:id="rId5"/>
  </p:sldIdLst>
  <p:sldSz cx="7019925" cy="9539288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211" userDrawn="1">
          <p15:clr>
            <a:srgbClr val="A4A3A4"/>
          </p15:clr>
        </p15:guide>
        <p15:guide id="3" pos="283" userDrawn="1">
          <p15:clr>
            <a:srgbClr val="A4A3A4"/>
          </p15:clr>
        </p15:guide>
        <p15:guide id="4" pos="4229" userDrawn="1">
          <p15:clr>
            <a:srgbClr val="A4A3A4"/>
          </p15:clr>
        </p15:guide>
        <p15:guide id="5" orient="horz" pos="2175" userDrawn="1">
          <p15:clr>
            <a:srgbClr val="A4A3A4"/>
          </p15:clr>
        </p15:guide>
        <p15:guide id="6" orient="horz" pos="212" userDrawn="1">
          <p15:clr>
            <a:srgbClr val="A4A3A4"/>
          </p15:clr>
        </p15:guide>
        <p15:guide id="8" orient="horz" pos="5817" userDrawn="1">
          <p15:clr>
            <a:srgbClr val="A4A3A4"/>
          </p15:clr>
        </p15:guide>
        <p15:guide id="10" pos="2324" userDrawn="1">
          <p15:clr>
            <a:srgbClr val="A4A3A4"/>
          </p15:clr>
        </p15:guide>
        <p15:guide id="11" orient="horz" pos="536" userDrawn="1">
          <p15:clr>
            <a:srgbClr val="A4A3A4"/>
          </p15:clr>
        </p15:guide>
        <p15:guide id="13" orient="horz" pos="3005" userDrawn="1">
          <p15:clr>
            <a:srgbClr val="A4A3A4"/>
          </p15:clr>
        </p15:guide>
        <p15:guide id="14" pos="2098" userDrawn="1">
          <p15:clr>
            <a:srgbClr val="A4A3A4"/>
          </p15:clr>
        </p15:guide>
        <p15:guide id="16" orient="horz" pos="124" userDrawn="1">
          <p15:clr>
            <a:srgbClr val="A4A3A4"/>
          </p15:clr>
        </p15:guide>
        <p15:guide id="17" pos="413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5741E5-4D4C-E1FF-9C71-E73238CFF38F}" name="Dr. Bhaskar Das" initials="DBD" userId="S::bhaskar.das@org.kiitincubator.in::2d9d68cd-4dcf-4df4-a9fb-fa6902b4129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640"/>
    <a:srgbClr val="8E9119"/>
    <a:srgbClr val="E8E6DF"/>
    <a:srgbClr val="9B6737"/>
    <a:srgbClr val="404040"/>
    <a:srgbClr val="A09E09"/>
    <a:srgbClr val="F0F0F0"/>
    <a:srgbClr val="4A4444"/>
    <a:srgbClr val="D16237"/>
    <a:srgbClr val="F29E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2A043F-AE80-48EB-A35E-FE7FC0C14582}" v="11" dt="2023-09-29T13:39:12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78" autoAdjust="0"/>
    <p:restoredTop sz="94660"/>
  </p:normalViewPr>
  <p:slideViewPr>
    <p:cSldViewPr snapToGrid="0">
      <p:cViewPr>
        <p:scale>
          <a:sx n="100" d="100"/>
          <a:sy n="100" d="100"/>
        </p:scale>
        <p:origin x="1028" y="48"/>
      </p:cViewPr>
      <p:guideLst>
        <p:guide pos="2211"/>
        <p:guide pos="283"/>
        <p:guide pos="4229"/>
        <p:guide orient="horz" pos="2175"/>
        <p:guide orient="horz" pos="212"/>
        <p:guide orient="horz" pos="5817"/>
        <p:guide pos="2324"/>
        <p:guide orient="horz" pos="536"/>
        <p:guide orient="horz" pos="3005"/>
        <p:guide pos="2098"/>
        <p:guide orient="horz" pos="124"/>
        <p:guide pos="41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676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676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/>
            </a:lvl1pPr>
          </a:lstStyle>
          <a:p>
            <a:fld id="{BF46C896-DF19-4C4F-86C9-952D1758CE0E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0275" y="1252538"/>
            <a:ext cx="24876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7" tIns="46218" rIns="92437" bIns="46218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9"/>
          </a:xfrm>
          <a:prstGeom prst="rect">
            <a:avLst/>
          </a:prstGeom>
        </p:spPr>
        <p:txBody>
          <a:bodyPr vert="horz" lIns="92437" tIns="46218" rIns="92437" bIns="4621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4870" cy="50267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0" cy="502675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/>
            </a:lvl1pPr>
          </a:lstStyle>
          <a:p>
            <a:fld id="{87799D2A-93C4-4915-A330-5AA1C63BB74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387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1pPr>
    <a:lvl2pPr marL="414772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2pPr>
    <a:lvl3pPr marL="829544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3pPr>
    <a:lvl4pPr marL="1244316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4pPr>
    <a:lvl5pPr marL="1659087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5pPr>
    <a:lvl6pPr marL="2073859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6pPr>
    <a:lvl7pPr marL="2488631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7pPr>
    <a:lvl8pPr marL="2903403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8pPr>
    <a:lvl9pPr marL="3318175" algn="l" defTabSz="829544" rtl="0" eaLnBrk="1" latinLnBrk="0" hangingPunct="1">
      <a:defRPr sz="10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6495" y="1561176"/>
            <a:ext cx="5966936" cy="3321085"/>
          </a:xfrm>
        </p:spPr>
        <p:txBody>
          <a:bodyPr anchor="b"/>
          <a:lstStyle>
            <a:lvl1pPr algn="ctr">
              <a:defRPr sz="46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491" y="5010335"/>
            <a:ext cx="5264944" cy="2303119"/>
          </a:xfrm>
        </p:spPr>
        <p:txBody>
          <a:bodyPr/>
          <a:lstStyle>
            <a:lvl1pPr marL="0" indent="0" algn="ctr">
              <a:buNone/>
              <a:defRPr sz="1842"/>
            </a:lvl1pPr>
            <a:lvl2pPr marL="350992" indent="0" algn="ctr">
              <a:buNone/>
              <a:defRPr sz="1535"/>
            </a:lvl2pPr>
            <a:lvl3pPr marL="701985" indent="0" algn="ctr">
              <a:buNone/>
              <a:defRPr sz="1382"/>
            </a:lvl3pPr>
            <a:lvl4pPr marL="1052977" indent="0" algn="ctr">
              <a:buNone/>
              <a:defRPr sz="1228"/>
            </a:lvl4pPr>
            <a:lvl5pPr marL="1403970" indent="0" algn="ctr">
              <a:buNone/>
              <a:defRPr sz="1228"/>
            </a:lvl5pPr>
            <a:lvl6pPr marL="1754962" indent="0" algn="ctr">
              <a:buNone/>
              <a:defRPr sz="1228"/>
            </a:lvl6pPr>
            <a:lvl7pPr marL="2105955" indent="0" algn="ctr">
              <a:buNone/>
              <a:defRPr sz="1228"/>
            </a:lvl7pPr>
            <a:lvl8pPr marL="2456947" indent="0" algn="ctr">
              <a:buNone/>
              <a:defRPr sz="1228"/>
            </a:lvl8pPr>
            <a:lvl9pPr marL="2807940" indent="0" algn="ctr">
              <a:buNone/>
              <a:defRPr sz="12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681D7-2314-4828-A986-647874A938A2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527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2797-402A-4ACB-9674-D135929D0702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822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23634" y="507879"/>
            <a:ext cx="1513671" cy="80841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2620" y="507879"/>
            <a:ext cx="4453265" cy="80841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938-ED89-43F9-AAB5-C4F491F6F340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665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54B-4EED-47A2-9A67-6B6E7FF3D611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38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964" y="2378200"/>
            <a:ext cx="6054685" cy="3968078"/>
          </a:xfrm>
        </p:spPr>
        <p:txBody>
          <a:bodyPr anchor="b"/>
          <a:lstStyle>
            <a:lvl1pPr>
              <a:defRPr sz="46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964" y="6383818"/>
            <a:ext cx="6054685" cy="2086719"/>
          </a:xfrm>
        </p:spPr>
        <p:txBody>
          <a:bodyPr/>
          <a:lstStyle>
            <a:lvl1pPr marL="0" indent="0">
              <a:buNone/>
              <a:defRPr sz="1842">
                <a:solidFill>
                  <a:schemeClr val="tx1"/>
                </a:solidFill>
              </a:defRPr>
            </a:lvl1pPr>
            <a:lvl2pPr marL="350992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2pPr>
            <a:lvl3pPr marL="701985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3pPr>
            <a:lvl4pPr marL="1052977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4pPr>
            <a:lvl5pPr marL="1403970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5pPr>
            <a:lvl6pPr marL="1754962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6pPr>
            <a:lvl7pPr marL="2105955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7pPr>
            <a:lvl8pPr marL="2456947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8pPr>
            <a:lvl9pPr marL="2807940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F4481-642C-43AD-ACFD-55807471A2D6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808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2620" y="2539394"/>
            <a:ext cx="2983468" cy="60525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3837" y="2539394"/>
            <a:ext cx="2983468" cy="60525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CD069-9785-4CAB-9662-3B10743D9BC4}" type="datetime1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339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534" y="507881"/>
            <a:ext cx="6054685" cy="18438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3535" y="2338451"/>
            <a:ext cx="2969757" cy="1146039"/>
          </a:xfrm>
        </p:spPr>
        <p:txBody>
          <a:bodyPr anchor="b"/>
          <a:lstStyle>
            <a:lvl1pPr marL="0" indent="0">
              <a:buNone/>
              <a:defRPr sz="1842" b="1"/>
            </a:lvl1pPr>
            <a:lvl2pPr marL="350992" indent="0">
              <a:buNone/>
              <a:defRPr sz="1535" b="1"/>
            </a:lvl2pPr>
            <a:lvl3pPr marL="701985" indent="0">
              <a:buNone/>
              <a:defRPr sz="1382" b="1"/>
            </a:lvl3pPr>
            <a:lvl4pPr marL="1052977" indent="0">
              <a:buNone/>
              <a:defRPr sz="1228" b="1"/>
            </a:lvl4pPr>
            <a:lvl5pPr marL="1403970" indent="0">
              <a:buNone/>
              <a:defRPr sz="1228" b="1"/>
            </a:lvl5pPr>
            <a:lvl6pPr marL="1754962" indent="0">
              <a:buNone/>
              <a:defRPr sz="1228" b="1"/>
            </a:lvl6pPr>
            <a:lvl7pPr marL="2105955" indent="0">
              <a:buNone/>
              <a:defRPr sz="1228" b="1"/>
            </a:lvl7pPr>
            <a:lvl8pPr marL="2456947" indent="0">
              <a:buNone/>
              <a:defRPr sz="1228" b="1"/>
            </a:lvl8pPr>
            <a:lvl9pPr marL="2807940" indent="0">
              <a:buNone/>
              <a:defRPr sz="12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535" y="3484490"/>
            <a:ext cx="2969757" cy="5125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3838" y="2338451"/>
            <a:ext cx="2984382" cy="1146039"/>
          </a:xfrm>
        </p:spPr>
        <p:txBody>
          <a:bodyPr anchor="b"/>
          <a:lstStyle>
            <a:lvl1pPr marL="0" indent="0">
              <a:buNone/>
              <a:defRPr sz="1842" b="1"/>
            </a:lvl1pPr>
            <a:lvl2pPr marL="350992" indent="0">
              <a:buNone/>
              <a:defRPr sz="1535" b="1"/>
            </a:lvl2pPr>
            <a:lvl3pPr marL="701985" indent="0">
              <a:buNone/>
              <a:defRPr sz="1382" b="1"/>
            </a:lvl3pPr>
            <a:lvl4pPr marL="1052977" indent="0">
              <a:buNone/>
              <a:defRPr sz="1228" b="1"/>
            </a:lvl4pPr>
            <a:lvl5pPr marL="1403970" indent="0">
              <a:buNone/>
              <a:defRPr sz="1228" b="1"/>
            </a:lvl5pPr>
            <a:lvl6pPr marL="1754962" indent="0">
              <a:buNone/>
              <a:defRPr sz="1228" b="1"/>
            </a:lvl6pPr>
            <a:lvl7pPr marL="2105955" indent="0">
              <a:buNone/>
              <a:defRPr sz="1228" b="1"/>
            </a:lvl7pPr>
            <a:lvl8pPr marL="2456947" indent="0">
              <a:buNone/>
              <a:defRPr sz="1228" b="1"/>
            </a:lvl8pPr>
            <a:lvl9pPr marL="2807940" indent="0">
              <a:buNone/>
              <a:defRPr sz="12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53838" y="3484490"/>
            <a:ext cx="2984382" cy="5125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B9CD4-68DE-405E-8F56-3B352FB4B29A}" type="datetime1">
              <a:rPr lang="en-IN" smtClean="0"/>
              <a:t>11-08-2025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889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02AC-EB48-4C68-B8C0-1151241488CC}" type="datetime1">
              <a:rPr lang="en-IN" smtClean="0"/>
              <a:t>11-08-2025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651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9C4F-BF18-4B7E-933A-E2F347210F6E}" type="datetime1">
              <a:rPr lang="en-IN" smtClean="0"/>
              <a:t>11-08-2025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37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534" y="635952"/>
            <a:ext cx="2264109" cy="2225834"/>
          </a:xfrm>
        </p:spPr>
        <p:txBody>
          <a:bodyPr anchor="b"/>
          <a:lstStyle>
            <a:lvl1pPr>
              <a:defRPr sz="24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4382" y="1373483"/>
            <a:ext cx="3553837" cy="6779077"/>
          </a:xfrm>
        </p:spPr>
        <p:txBody>
          <a:bodyPr/>
          <a:lstStyle>
            <a:lvl1pPr>
              <a:defRPr sz="2457"/>
            </a:lvl1pPr>
            <a:lvl2pPr>
              <a:defRPr sz="2150"/>
            </a:lvl2pPr>
            <a:lvl3pPr>
              <a:defRPr sz="1842"/>
            </a:lvl3pPr>
            <a:lvl4pPr>
              <a:defRPr sz="1535"/>
            </a:lvl4pPr>
            <a:lvl5pPr>
              <a:defRPr sz="1535"/>
            </a:lvl5pPr>
            <a:lvl6pPr>
              <a:defRPr sz="1535"/>
            </a:lvl6pPr>
            <a:lvl7pPr>
              <a:defRPr sz="1535"/>
            </a:lvl7pPr>
            <a:lvl8pPr>
              <a:defRPr sz="1535"/>
            </a:lvl8pPr>
            <a:lvl9pPr>
              <a:defRPr sz="15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534" y="2861787"/>
            <a:ext cx="2264109" cy="5301813"/>
          </a:xfrm>
        </p:spPr>
        <p:txBody>
          <a:bodyPr/>
          <a:lstStyle>
            <a:lvl1pPr marL="0" indent="0">
              <a:buNone/>
              <a:defRPr sz="1228"/>
            </a:lvl1pPr>
            <a:lvl2pPr marL="350992" indent="0">
              <a:buNone/>
              <a:defRPr sz="1075"/>
            </a:lvl2pPr>
            <a:lvl3pPr marL="701985" indent="0">
              <a:buNone/>
              <a:defRPr sz="921"/>
            </a:lvl3pPr>
            <a:lvl4pPr marL="1052977" indent="0">
              <a:buNone/>
              <a:defRPr sz="768"/>
            </a:lvl4pPr>
            <a:lvl5pPr marL="1403970" indent="0">
              <a:buNone/>
              <a:defRPr sz="768"/>
            </a:lvl5pPr>
            <a:lvl6pPr marL="1754962" indent="0">
              <a:buNone/>
              <a:defRPr sz="768"/>
            </a:lvl6pPr>
            <a:lvl7pPr marL="2105955" indent="0">
              <a:buNone/>
              <a:defRPr sz="768"/>
            </a:lvl7pPr>
            <a:lvl8pPr marL="2456947" indent="0">
              <a:buNone/>
              <a:defRPr sz="768"/>
            </a:lvl8pPr>
            <a:lvl9pPr marL="2807940" indent="0">
              <a:buNone/>
              <a:defRPr sz="7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2063-CD8C-4517-BE05-A9EB2313AF29}" type="datetime1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164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534" y="635952"/>
            <a:ext cx="2264109" cy="2225834"/>
          </a:xfrm>
        </p:spPr>
        <p:txBody>
          <a:bodyPr anchor="b"/>
          <a:lstStyle>
            <a:lvl1pPr>
              <a:defRPr sz="24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84382" y="1373483"/>
            <a:ext cx="3553837" cy="6779077"/>
          </a:xfrm>
        </p:spPr>
        <p:txBody>
          <a:bodyPr anchor="t"/>
          <a:lstStyle>
            <a:lvl1pPr marL="0" indent="0">
              <a:buNone/>
              <a:defRPr sz="2457"/>
            </a:lvl1pPr>
            <a:lvl2pPr marL="350992" indent="0">
              <a:buNone/>
              <a:defRPr sz="2150"/>
            </a:lvl2pPr>
            <a:lvl3pPr marL="701985" indent="0">
              <a:buNone/>
              <a:defRPr sz="1842"/>
            </a:lvl3pPr>
            <a:lvl4pPr marL="1052977" indent="0">
              <a:buNone/>
              <a:defRPr sz="1535"/>
            </a:lvl4pPr>
            <a:lvl5pPr marL="1403970" indent="0">
              <a:buNone/>
              <a:defRPr sz="1535"/>
            </a:lvl5pPr>
            <a:lvl6pPr marL="1754962" indent="0">
              <a:buNone/>
              <a:defRPr sz="1535"/>
            </a:lvl6pPr>
            <a:lvl7pPr marL="2105955" indent="0">
              <a:buNone/>
              <a:defRPr sz="1535"/>
            </a:lvl7pPr>
            <a:lvl8pPr marL="2456947" indent="0">
              <a:buNone/>
              <a:defRPr sz="1535"/>
            </a:lvl8pPr>
            <a:lvl9pPr marL="2807940" indent="0">
              <a:buNone/>
              <a:defRPr sz="153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534" y="2861787"/>
            <a:ext cx="2264109" cy="5301813"/>
          </a:xfrm>
        </p:spPr>
        <p:txBody>
          <a:bodyPr/>
          <a:lstStyle>
            <a:lvl1pPr marL="0" indent="0">
              <a:buNone/>
              <a:defRPr sz="1228"/>
            </a:lvl1pPr>
            <a:lvl2pPr marL="350992" indent="0">
              <a:buNone/>
              <a:defRPr sz="1075"/>
            </a:lvl2pPr>
            <a:lvl3pPr marL="701985" indent="0">
              <a:buNone/>
              <a:defRPr sz="921"/>
            </a:lvl3pPr>
            <a:lvl4pPr marL="1052977" indent="0">
              <a:buNone/>
              <a:defRPr sz="768"/>
            </a:lvl4pPr>
            <a:lvl5pPr marL="1403970" indent="0">
              <a:buNone/>
              <a:defRPr sz="768"/>
            </a:lvl5pPr>
            <a:lvl6pPr marL="1754962" indent="0">
              <a:buNone/>
              <a:defRPr sz="768"/>
            </a:lvl6pPr>
            <a:lvl7pPr marL="2105955" indent="0">
              <a:buNone/>
              <a:defRPr sz="768"/>
            </a:lvl7pPr>
            <a:lvl8pPr marL="2456947" indent="0">
              <a:buNone/>
              <a:defRPr sz="768"/>
            </a:lvl8pPr>
            <a:lvl9pPr marL="2807940" indent="0">
              <a:buNone/>
              <a:defRPr sz="7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CD5CB-AA9B-4F1B-BF83-CF69DFF903BA}" type="datetime1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235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2620" y="507881"/>
            <a:ext cx="6054685" cy="18438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20" y="2539394"/>
            <a:ext cx="6054685" cy="6052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2620" y="8841509"/>
            <a:ext cx="1579483" cy="507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7A97-D62A-4146-84BD-BDD6230CCB55}" type="datetime1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25350" y="8841509"/>
            <a:ext cx="2369225" cy="507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7822" y="8841509"/>
            <a:ext cx="1579483" cy="507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34681-46A4-410F-8959-893D429B3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603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701985" rtl="0" eaLnBrk="1" latinLnBrk="0" hangingPunct="1">
        <a:lnSpc>
          <a:spcPct val="90000"/>
        </a:lnSpc>
        <a:spcBef>
          <a:spcPct val="0"/>
        </a:spcBef>
        <a:buNone/>
        <a:defRPr sz="33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496" indent="-175496" algn="l" defTabSz="701985" rtl="0" eaLnBrk="1" latinLnBrk="0" hangingPunct="1">
        <a:lnSpc>
          <a:spcPct val="90000"/>
        </a:lnSpc>
        <a:spcBef>
          <a:spcPts val="768"/>
        </a:spcBef>
        <a:buFont typeface="Arial" panose="020B0604020202020204" pitchFamily="34" charset="0"/>
        <a:buChar char="•"/>
        <a:defRPr sz="2150" kern="1200">
          <a:solidFill>
            <a:schemeClr val="tx1"/>
          </a:solidFill>
          <a:latin typeface="+mn-lt"/>
          <a:ea typeface="+mn-ea"/>
          <a:cs typeface="+mn-cs"/>
        </a:defRPr>
      </a:lvl1pPr>
      <a:lvl2pPr marL="526489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877481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535" kern="1200">
          <a:solidFill>
            <a:schemeClr val="tx1"/>
          </a:solidFill>
          <a:latin typeface="+mn-lt"/>
          <a:ea typeface="+mn-ea"/>
          <a:cs typeface="+mn-cs"/>
        </a:defRPr>
      </a:lvl3pPr>
      <a:lvl4pPr marL="1228474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4pPr>
      <a:lvl5pPr marL="1579466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5pPr>
      <a:lvl6pPr marL="1930458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6pPr>
      <a:lvl7pPr marL="2281451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7pPr>
      <a:lvl8pPr marL="2632443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8pPr>
      <a:lvl9pPr marL="2983436" indent="-175496" algn="l" defTabSz="701985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1pPr>
      <a:lvl2pPr marL="350992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2pPr>
      <a:lvl3pPr marL="701985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3pPr>
      <a:lvl4pPr marL="1052977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4pPr>
      <a:lvl5pPr marL="1403970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5pPr>
      <a:lvl6pPr marL="1754962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6pPr>
      <a:lvl7pPr marL="2105955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7pPr>
      <a:lvl8pPr marL="2456947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8pPr>
      <a:lvl9pPr marL="2807940" algn="l" defTabSz="701985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15C419-923C-1E70-8758-CE1063B6B8D5}"/>
              </a:ext>
            </a:extLst>
          </p:cNvPr>
          <p:cNvSpPr/>
          <p:nvPr/>
        </p:nvSpPr>
        <p:spPr>
          <a:xfrm>
            <a:off x="449263" y="1921469"/>
            <a:ext cx="3060699" cy="1267158"/>
          </a:xfrm>
          <a:prstGeom prst="rect">
            <a:avLst/>
          </a:prstGeom>
          <a:solidFill>
            <a:srgbClr val="8E911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586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CAAC0-D05C-1E9B-95B4-BB83859C04DB}"/>
              </a:ext>
            </a:extLst>
          </p:cNvPr>
          <p:cNvSpPr/>
          <p:nvPr/>
        </p:nvSpPr>
        <p:spPr>
          <a:xfrm>
            <a:off x="306388" y="220480"/>
            <a:ext cx="6407150" cy="9165167"/>
          </a:xfrm>
          <a:prstGeom prst="rect">
            <a:avLst/>
          </a:prstGeom>
          <a:noFill/>
          <a:ln w="19050">
            <a:solidFill>
              <a:srgbClr val="8E91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586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671573-632C-D5D5-D00D-ADEDFB6782B0}"/>
              </a:ext>
            </a:extLst>
          </p:cNvPr>
          <p:cNvSpPr txBox="1"/>
          <p:nvPr/>
        </p:nvSpPr>
        <p:spPr>
          <a:xfrm>
            <a:off x="370652" y="1374725"/>
            <a:ext cx="6149487" cy="270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defTabSz="407914">
              <a:defRPr/>
            </a:pPr>
            <a:r>
              <a:rPr lang="en-IN" sz="1160" b="1" dirty="0">
                <a:solidFill>
                  <a:srgbClr val="40404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One Liner About the Technology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DAE77-250D-0686-7450-B7D0680AE603}"/>
              </a:ext>
            </a:extLst>
          </p:cNvPr>
          <p:cNvSpPr txBox="1"/>
          <p:nvPr/>
        </p:nvSpPr>
        <p:spPr>
          <a:xfrm>
            <a:off x="370652" y="1064678"/>
            <a:ext cx="5537132" cy="3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defRPr/>
            </a:pPr>
            <a:r>
              <a:rPr lang="en-IN" sz="1428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Company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1ED34F-7D47-0AAA-20D0-4A267D69C55D}"/>
              </a:ext>
            </a:extLst>
          </p:cNvPr>
          <p:cNvSpPr txBox="1"/>
          <p:nvPr/>
        </p:nvSpPr>
        <p:spPr>
          <a:xfrm>
            <a:off x="370652" y="5366290"/>
            <a:ext cx="3018453" cy="21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80E8A1-9979-20A4-589C-B8C462A37E84}"/>
              </a:ext>
            </a:extLst>
          </p:cNvPr>
          <p:cNvSpPr txBox="1"/>
          <p:nvPr/>
        </p:nvSpPr>
        <p:spPr>
          <a:xfrm>
            <a:off x="3614978" y="3981513"/>
            <a:ext cx="2871256" cy="833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 of Units Deployed: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Locations Covered: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 of Funds: CSR/Grant Funding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Funding Agency: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Beneficiaries Impacted: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Institutional Partnership: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A2D07A-332F-276E-5563-E301E33CEE6A}"/>
              </a:ext>
            </a:extLst>
          </p:cNvPr>
          <p:cNvSpPr txBox="1"/>
          <p:nvPr/>
        </p:nvSpPr>
        <p:spPr>
          <a:xfrm>
            <a:off x="3613837" y="1037057"/>
            <a:ext cx="1164101" cy="229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PRODUCT IMAGE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0F91E3-1B98-57FD-3A47-3E96DF8A3C3A}"/>
              </a:ext>
            </a:extLst>
          </p:cNvPr>
          <p:cNvSpPr txBox="1"/>
          <p:nvPr/>
        </p:nvSpPr>
        <p:spPr>
          <a:xfrm>
            <a:off x="377261" y="6906811"/>
            <a:ext cx="3033109" cy="71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968" indent="-152968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</a:t>
            </a:r>
          </a:p>
          <a:p>
            <a:pPr marL="152968" indent="-152968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</a:t>
            </a:r>
          </a:p>
          <a:p>
            <a:pPr marL="152968" indent="-152968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</a:t>
            </a:r>
          </a:p>
          <a:p>
            <a:pPr marL="152968" indent="-152968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</a:t>
            </a:r>
          </a:p>
          <a:p>
            <a:pPr marL="152968" indent="-152968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XXXXXXXXXXXXXXXXX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176C62-C702-FFE8-B1CC-F64A364F9519}"/>
              </a:ext>
            </a:extLst>
          </p:cNvPr>
          <p:cNvSpPr txBox="1"/>
          <p:nvPr/>
        </p:nvSpPr>
        <p:spPr>
          <a:xfrm>
            <a:off x="2782393" y="8962719"/>
            <a:ext cx="1146469" cy="2022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07914">
              <a:defRPr/>
            </a:pPr>
            <a:r>
              <a:rPr lang="en-IN" sz="714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www.tan90thermal.com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041C1D-2AC8-4753-8CB2-5D70417BA44A}"/>
              </a:ext>
            </a:extLst>
          </p:cNvPr>
          <p:cNvSpPr txBox="1"/>
          <p:nvPr/>
        </p:nvSpPr>
        <p:spPr>
          <a:xfrm>
            <a:off x="2855004" y="9285300"/>
            <a:ext cx="1263487" cy="2158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407914">
              <a:defRPr/>
            </a:pPr>
            <a:r>
              <a:rPr lang="en-IN" sz="803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www.tan90thermal.com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ADF8D87-D54B-5338-E7B3-0AFCDB8CA16A}"/>
              </a:ext>
            </a:extLst>
          </p:cNvPr>
          <p:cNvGrpSpPr/>
          <p:nvPr/>
        </p:nvGrpSpPr>
        <p:grpSpPr>
          <a:xfrm>
            <a:off x="449263" y="475901"/>
            <a:ext cx="1687999" cy="270843"/>
            <a:chOff x="37047" y="1153456"/>
            <a:chExt cx="1891942" cy="303566"/>
          </a:xfrm>
        </p:grpSpPr>
        <p:sp>
          <p:nvSpPr>
            <p:cNvPr id="18" name="Rectangle: Rounded Corners 43">
              <a:extLst>
                <a:ext uri="{FF2B5EF4-FFF2-40B4-BE49-F238E27FC236}">
                  <a16:creationId xmlns:a16="http://schemas.microsoft.com/office/drawing/2014/main" id="{9A48915F-062A-DC21-2BD4-0CE70F7B4946}"/>
                </a:ext>
              </a:extLst>
            </p:cNvPr>
            <p:cNvSpPr/>
            <p:nvPr/>
          </p:nvSpPr>
          <p:spPr>
            <a:xfrm>
              <a:off x="37047" y="1153456"/>
              <a:ext cx="1891942" cy="303566"/>
            </a:xfrm>
            <a:prstGeom prst="roundRect">
              <a:avLst/>
            </a:prstGeom>
            <a:solidFill>
              <a:srgbClr val="B9B64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407914">
                <a:defRPr/>
              </a:pPr>
              <a:endParaRPr lang="en-IN" sz="1606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425C7F4-5223-CE6C-638C-CB0B9CE07312}"/>
                </a:ext>
              </a:extLst>
            </p:cNvPr>
            <p:cNvSpPr txBox="1"/>
            <p:nvPr/>
          </p:nvSpPr>
          <p:spPr>
            <a:xfrm>
              <a:off x="37047" y="1182687"/>
              <a:ext cx="809523" cy="257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07914">
                <a:defRPr/>
              </a:pPr>
              <a:r>
                <a:rPr lang="en-IN" sz="892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Sector: </a:t>
              </a:r>
              <a:endParaRPr lang="en-IN" sz="892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6A97278A-C7A6-CA80-16DE-2B748BA0DC6F}"/>
              </a:ext>
            </a:extLst>
          </p:cNvPr>
          <p:cNvSpPr/>
          <p:nvPr/>
        </p:nvSpPr>
        <p:spPr>
          <a:xfrm>
            <a:off x="1" y="9240868"/>
            <a:ext cx="7019924" cy="294816"/>
          </a:xfrm>
          <a:prstGeom prst="rect">
            <a:avLst/>
          </a:prstGeom>
          <a:solidFill>
            <a:srgbClr val="8E91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7914">
              <a:defRPr/>
            </a:pPr>
            <a:endParaRPr lang="en-IN" sz="1606">
              <a:solidFill>
                <a:prstClr val="white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072CA4-FBFE-324D-3C91-00F9D3CB701E}"/>
              </a:ext>
            </a:extLst>
          </p:cNvPr>
          <p:cNvSpPr txBox="1"/>
          <p:nvPr/>
        </p:nvSpPr>
        <p:spPr>
          <a:xfrm>
            <a:off x="1796081" y="1950886"/>
            <a:ext cx="1811936" cy="416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700" b="1" dirty="0">
                <a:solidFill>
                  <a:srgbClr val="FFFF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COMMERCIALL READINESS</a:t>
            </a:r>
          </a:p>
          <a:p>
            <a:pPr defTabSz="407914">
              <a:lnSpc>
                <a:spcPct val="150000"/>
              </a:lnSpc>
              <a:defRPr/>
            </a:pPr>
            <a:r>
              <a:rPr lang="en-US" sz="803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(Yes/No) </a:t>
            </a:r>
            <a:endParaRPr lang="en-IN" sz="803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3CE0E1-646D-6219-6330-9EB75BC8170B}"/>
              </a:ext>
            </a:extLst>
          </p:cNvPr>
          <p:cNvSpPr txBox="1"/>
          <p:nvPr/>
        </p:nvSpPr>
        <p:spPr>
          <a:xfrm>
            <a:off x="488820" y="1964012"/>
            <a:ext cx="1156086" cy="440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03" b="1" dirty="0">
                <a:solidFill>
                  <a:srgbClr val="FFFF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FOUNDER’S NAME</a:t>
            </a:r>
          </a:p>
          <a:p>
            <a:pPr defTabSz="407914">
              <a:lnSpc>
                <a:spcPct val="150000"/>
              </a:lnSpc>
              <a:defRPr/>
            </a:pPr>
            <a:r>
              <a:rPr lang="en-IN" sz="803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FA55BB-D4D3-D2A4-7CD2-651ECA404741}"/>
              </a:ext>
            </a:extLst>
          </p:cNvPr>
          <p:cNvSpPr txBox="1"/>
          <p:nvPr/>
        </p:nvSpPr>
        <p:spPr>
          <a:xfrm>
            <a:off x="488821" y="2576087"/>
            <a:ext cx="1290989" cy="440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GB" sz="803" b="1" dirty="0">
                <a:solidFill>
                  <a:srgbClr val="FFFF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WEBSITE</a:t>
            </a:r>
          </a:p>
          <a:p>
            <a:pPr defTabSz="407914">
              <a:lnSpc>
                <a:spcPct val="150000"/>
              </a:lnSpc>
              <a:defRPr/>
            </a:pPr>
            <a:r>
              <a:rPr lang="en-IN" sz="803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21D9014-C6BA-CB99-09BE-C0B620D59736}"/>
              </a:ext>
            </a:extLst>
          </p:cNvPr>
          <p:cNvSpPr txBox="1"/>
          <p:nvPr/>
        </p:nvSpPr>
        <p:spPr>
          <a:xfrm>
            <a:off x="370652" y="5121495"/>
            <a:ext cx="1516762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PROBLEM ADDRESSED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819444-1783-062A-099D-AC1686C0B941}"/>
              </a:ext>
            </a:extLst>
          </p:cNvPr>
          <p:cNvSpPr txBox="1"/>
          <p:nvPr/>
        </p:nvSpPr>
        <p:spPr>
          <a:xfrm>
            <a:off x="3599211" y="3722341"/>
            <a:ext cx="2177199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DEPLOYMENT USED CASES (if any)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286BE80-1193-9F4C-A9B5-D8E28B6B26BE}"/>
              </a:ext>
            </a:extLst>
          </p:cNvPr>
          <p:cNvSpPr txBox="1"/>
          <p:nvPr/>
        </p:nvSpPr>
        <p:spPr>
          <a:xfrm>
            <a:off x="3608017" y="2632246"/>
            <a:ext cx="3018453" cy="21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XXXXXXXXXXXXXXXXXXXX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DFD7D7-84DE-BC3A-DB59-4071FF506664}"/>
              </a:ext>
            </a:extLst>
          </p:cNvPr>
          <p:cNvSpPr txBox="1"/>
          <p:nvPr/>
        </p:nvSpPr>
        <p:spPr>
          <a:xfrm>
            <a:off x="388523" y="6636416"/>
            <a:ext cx="421910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06395A-F452-AD98-0009-00BE6A37D79E}"/>
              </a:ext>
            </a:extLst>
          </p:cNvPr>
          <p:cNvSpPr txBox="1"/>
          <p:nvPr/>
        </p:nvSpPr>
        <p:spPr>
          <a:xfrm>
            <a:off x="3620478" y="5046366"/>
            <a:ext cx="1415772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CORE SDGs ALIGNED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061103-2F14-63D9-A4A4-B3DB91E2706F}"/>
              </a:ext>
            </a:extLst>
          </p:cNvPr>
          <p:cNvSpPr txBox="1"/>
          <p:nvPr/>
        </p:nvSpPr>
        <p:spPr>
          <a:xfrm>
            <a:off x="3617173" y="5395166"/>
            <a:ext cx="2880821" cy="339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968" indent="-152968" algn="just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</a:t>
            </a:r>
          </a:p>
          <a:p>
            <a:pPr marL="152968" indent="-152968" algn="just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5F68B8-442C-3E74-2738-3F8692A8F6B5}"/>
              </a:ext>
            </a:extLst>
          </p:cNvPr>
          <p:cNvSpPr txBox="1"/>
          <p:nvPr/>
        </p:nvSpPr>
        <p:spPr>
          <a:xfrm>
            <a:off x="3605414" y="2391360"/>
            <a:ext cx="1704313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ABOUT THE TECHNOLOGY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1287D10-E5D4-C716-F447-A5DC789E2ED3}"/>
              </a:ext>
            </a:extLst>
          </p:cNvPr>
          <p:cNvSpPr txBox="1"/>
          <p:nvPr/>
        </p:nvSpPr>
        <p:spPr>
          <a:xfrm>
            <a:off x="373279" y="7851834"/>
            <a:ext cx="1625766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END USERS/CUSTOMERS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766914D-4C5B-AAD3-185D-8D54E1903A48}"/>
              </a:ext>
            </a:extLst>
          </p:cNvPr>
          <p:cNvSpPr txBox="1"/>
          <p:nvPr/>
        </p:nvSpPr>
        <p:spPr>
          <a:xfrm>
            <a:off x="379481" y="8209319"/>
            <a:ext cx="3013521" cy="21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XXXXXXXXXXXXXXXXXXXXXXXX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3FF156E-156C-BCD3-9B34-2FDFBBD4BC11}"/>
              </a:ext>
            </a:extLst>
          </p:cNvPr>
          <p:cNvSpPr txBox="1"/>
          <p:nvPr/>
        </p:nvSpPr>
        <p:spPr>
          <a:xfrm>
            <a:off x="5396265" y="527772"/>
            <a:ext cx="1023037" cy="229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Company Logo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EC55434-2B6E-420F-6F52-0C1941CC8833}"/>
              </a:ext>
            </a:extLst>
          </p:cNvPr>
          <p:cNvSpPr txBox="1"/>
          <p:nvPr/>
        </p:nvSpPr>
        <p:spPr>
          <a:xfrm>
            <a:off x="378187" y="3656152"/>
            <a:ext cx="3018453" cy="1204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About the Startup:</a:t>
            </a: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Year of Registration:</a:t>
            </a:r>
          </a:p>
          <a:p>
            <a:pPr algn="just" defTabSz="407914">
              <a:defRPr/>
            </a:pPr>
            <a:endParaRPr lang="en-IN" sz="803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 defTabSz="407914"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DPIIT: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1CAAB8F-A7AA-D954-EF95-B3CBC596BA9D}"/>
              </a:ext>
            </a:extLst>
          </p:cNvPr>
          <p:cNvSpPr txBox="1"/>
          <p:nvPr/>
        </p:nvSpPr>
        <p:spPr>
          <a:xfrm>
            <a:off x="378187" y="3411357"/>
            <a:ext cx="1382110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STARTUP OVERVIEW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56DAF99-E6B9-8B5C-7007-6A0AB3D2F669}"/>
              </a:ext>
            </a:extLst>
          </p:cNvPr>
          <p:cNvSpPr txBox="1"/>
          <p:nvPr/>
        </p:nvSpPr>
        <p:spPr>
          <a:xfrm>
            <a:off x="390647" y="8546351"/>
            <a:ext cx="806631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UNIT COST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94B2B0C-DAAC-2B92-64FF-BFC90F827B5D}"/>
              </a:ext>
            </a:extLst>
          </p:cNvPr>
          <p:cNvSpPr txBox="1"/>
          <p:nvPr/>
        </p:nvSpPr>
        <p:spPr>
          <a:xfrm>
            <a:off x="396849" y="8903836"/>
            <a:ext cx="3013521" cy="21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XXXXXXXXXXXXXXXXXXXXXXXX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DF207DE-F275-65EF-611F-969034DB423C}"/>
              </a:ext>
            </a:extLst>
          </p:cNvPr>
          <p:cNvSpPr txBox="1"/>
          <p:nvPr/>
        </p:nvSpPr>
        <p:spPr>
          <a:xfrm>
            <a:off x="3611322" y="6140285"/>
            <a:ext cx="1649811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AWARDS/ACHIEVEMENTS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3978C54-DE0C-E509-9B76-76E35C130D27}"/>
              </a:ext>
            </a:extLst>
          </p:cNvPr>
          <p:cNvSpPr txBox="1"/>
          <p:nvPr/>
        </p:nvSpPr>
        <p:spPr>
          <a:xfrm>
            <a:off x="3608017" y="6489085"/>
            <a:ext cx="2880821" cy="46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968" indent="-152968" algn="just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Funds Raised (Total Amount, Funding Agencies)</a:t>
            </a:r>
          </a:p>
          <a:p>
            <a:pPr marL="152968" indent="-152968" algn="just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Awards/Recognition</a:t>
            </a:r>
          </a:p>
          <a:p>
            <a:pPr marL="152968" indent="-152968" algn="just" defTabSz="407914">
              <a:buClr>
                <a:srgbClr val="8E9119"/>
              </a:buClr>
              <a:buFont typeface="Wingdings" panose="05000000000000000000" pitchFamily="2" charset="2"/>
              <a:buChar char="v"/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Major Partnerships Forged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E6209F4-D032-626A-75A0-CF154C3C1747}"/>
              </a:ext>
            </a:extLst>
          </p:cNvPr>
          <p:cNvSpPr txBox="1"/>
          <p:nvPr/>
        </p:nvSpPr>
        <p:spPr>
          <a:xfrm>
            <a:off x="2578034" y="9275283"/>
            <a:ext cx="2880821" cy="215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XXXXXXXXXXXX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2F9D08-1B38-AB76-1310-E5CC54C822BA}"/>
              </a:ext>
            </a:extLst>
          </p:cNvPr>
          <p:cNvSpPr txBox="1"/>
          <p:nvPr/>
        </p:nvSpPr>
        <p:spPr>
          <a:xfrm>
            <a:off x="1778224" y="2587981"/>
            <a:ext cx="1811936" cy="416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700" b="1" dirty="0">
                <a:solidFill>
                  <a:srgbClr val="FFFF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TECHNOLOGY READINESS LEVEL</a:t>
            </a:r>
          </a:p>
          <a:p>
            <a:pPr defTabSz="407914">
              <a:lnSpc>
                <a:spcPct val="150000"/>
              </a:lnSpc>
              <a:defRPr/>
            </a:pPr>
            <a:r>
              <a:rPr lang="en-US" sz="803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TRL: </a:t>
            </a:r>
            <a:endParaRPr lang="en-IN" sz="803" b="1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6393BA-B500-6CCA-A3D1-CF654EC1171A}"/>
              </a:ext>
            </a:extLst>
          </p:cNvPr>
          <p:cNvSpPr txBox="1"/>
          <p:nvPr/>
        </p:nvSpPr>
        <p:spPr>
          <a:xfrm>
            <a:off x="3608718" y="7426320"/>
            <a:ext cx="819455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rgbClr val="8E9119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 DETAILS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0ADC65-DF39-DFFA-A259-C34586AF0DC5}"/>
              </a:ext>
            </a:extLst>
          </p:cNvPr>
          <p:cNvSpPr txBox="1"/>
          <p:nvPr/>
        </p:nvSpPr>
        <p:spPr>
          <a:xfrm>
            <a:off x="3605413" y="7775120"/>
            <a:ext cx="2880821" cy="586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Patent Number: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Status: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Patent Title:</a:t>
            </a:r>
          </a:p>
          <a:p>
            <a:pPr algn="just" defTabSz="407914">
              <a:buClr>
                <a:srgbClr val="8E9119"/>
              </a:buClr>
              <a:defRPr/>
            </a:pPr>
            <a:r>
              <a:rPr lang="en-IN" sz="803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Type: (Indian/International)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4D95E5A-6CE8-33C0-4B29-3AE330998988}"/>
              </a:ext>
            </a:extLst>
          </p:cNvPr>
          <p:cNvSpPr txBox="1"/>
          <p:nvPr/>
        </p:nvSpPr>
        <p:spPr>
          <a:xfrm>
            <a:off x="254399" y="9234488"/>
            <a:ext cx="2294218" cy="272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07914">
              <a:lnSpc>
                <a:spcPct val="150000"/>
              </a:lnSpc>
              <a:defRPr/>
            </a:pPr>
            <a:r>
              <a:rPr lang="en-IN" sz="892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PRODUCT/TECHNOLOGY VIDEO LINK</a:t>
            </a:r>
          </a:p>
        </p:txBody>
      </p:sp>
    </p:spTree>
    <p:extLst>
      <p:ext uri="{BB962C8B-B14F-4D97-AF65-F5344CB8AC3E}">
        <p14:creationId xmlns:p14="http://schemas.microsoft.com/office/powerpoint/2010/main" val="220022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5F70F75722EF47B25F7ADF7E01EAE0" ma:contentTypeVersion="4" ma:contentTypeDescription="Create a new document." ma:contentTypeScope="" ma:versionID="cd966a2e40fb8614afe82d21abb2d392">
  <xsd:schema xmlns:xsd="http://www.w3.org/2001/XMLSchema" xmlns:xs="http://www.w3.org/2001/XMLSchema" xmlns:p="http://schemas.microsoft.com/office/2006/metadata/properties" xmlns:ns3="81df4ba0-4f7e-4ae6-b9fe-b227b830b524" targetNamespace="http://schemas.microsoft.com/office/2006/metadata/properties" ma:root="true" ma:fieldsID="18bb8dd783b609781d691f8ba7fa9272" ns3:_="">
    <xsd:import namespace="81df4ba0-4f7e-4ae6-b9fe-b227b830b52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f4ba0-4f7e-4ae6-b9fe-b227b830b5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1df4ba0-4f7e-4ae6-b9fe-b227b830b52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8C5316-659F-4D20-AF31-A9779CA484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df4ba0-4f7e-4ae6-b9fe-b227b830b5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2BC392-6F54-4E9F-B379-C794C62A22FD}">
  <ds:schemaRefs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81df4ba0-4f7e-4ae6-b9fe-b227b830b524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6454503-C186-428C-8F69-BDDB08E868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8433</TotalTime>
  <Words>151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Helvetica</vt:lpstr>
      <vt:lpstr>Arial</vt:lpstr>
      <vt:lpstr>Calibri</vt:lpstr>
      <vt:lpstr>Calibri Light</vt:lpstr>
      <vt:lpstr>Wingdings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Arpan Ghosh</dc:creator>
  <cp:lastModifiedBy>bio tbi</cp:lastModifiedBy>
  <cp:revision>1605</cp:revision>
  <cp:lastPrinted>2025-03-12T07:19:52Z</cp:lastPrinted>
  <dcterms:created xsi:type="dcterms:W3CDTF">2023-04-18T07:17:32Z</dcterms:created>
  <dcterms:modified xsi:type="dcterms:W3CDTF">2025-08-11T10:34:31Z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0x0101008C5F70F75722EF47B25F7ADF7E01EAE0</vt:lpwstr>
  </property>
</Properties>
</file>